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5" r:id="rId7"/>
    <p:sldId id="326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47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FFCF7"/>
    <a:srgbClr val="FFFDD6"/>
    <a:srgbClr val="FBE8A5"/>
    <a:srgbClr val="FFFFC1"/>
    <a:srgbClr val="F2B800"/>
    <a:srgbClr val="14161B"/>
    <a:srgbClr val="DAF6DD"/>
    <a:srgbClr val="FFFF8F"/>
    <a:srgbClr val="FDF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3325" autoAdjust="0"/>
  </p:normalViewPr>
  <p:slideViewPr>
    <p:cSldViewPr snapToGrid="0" showGuides="1">
      <p:cViewPr>
        <p:scale>
          <a:sx n="75" d="100"/>
          <a:sy n="75" d="100"/>
        </p:scale>
        <p:origin x="734" y="-10"/>
      </p:cViewPr>
      <p:guideLst>
        <p:guide orient="horz" pos="2160"/>
        <p:guide pos="3817"/>
        <p:guide orient="horz" pos="4247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0895-A67C-0DD0-BBA3-7CEA69C4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10033-F9B0-72C2-2309-87AE0C5C8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8DBE19-AA5B-03FD-116E-2553B252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79D6-AE3E-CBEE-402A-848FD97FC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0785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5209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625445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ADE785-09A7-0DBB-9580-2CC2727A414E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99551"/>
            <a:chExt cx="11807825" cy="1654640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99551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rgbClr val="BFFCF7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6635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00E2-616F-5990-60E4-EEEC82BF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012290-A06D-FB1D-5504-CCDE1BDAA17A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16BCA6C-B61D-9558-648D-F23C08F127CD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64C4C5C-246A-41DD-DD8B-719244C1C6D4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D1E919-6070-921A-E46D-10CC0668EB21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8C96C17-35B8-4490-E696-F0969108EF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1C353FE4-7D41-7047-5A6C-B9BC05B34D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C8200D-DC25-009B-BD61-28D1E40BD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74B15CD-1F84-FE78-8375-84FA6C823D73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A10C76C-C7B9-574F-EA17-28B2AE7FA016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388BA47F-9231-9524-7FDA-2F6CF3E2E751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36ABBC5-64DF-7168-9F4E-DAC5CFA72459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636E50C-D0A1-1697-72B9-5D7FF8619C4A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3B375C0-88D0-9720-BA3B-B864E64CAF46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8B9A0-619C-052F-987C-761EB4B0F20C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790537F-6E5E-D1FD-941A-3312DBBE991C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9E6B167A-5F7F-71BF-3265-F1D1DC0A06CC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32AE40C8-7E83-20D7-8609-9D0CA348D17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2072B703-38F7-7BA5-E15C-5C9728206B36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6E13DF4-F7D9-BA59-F592-A7362EB2F21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020FCE-4679-C2C5-6143-38D7A2812242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EA04C8AB-FF6B-6AB4-476B-B1E710ED04C7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BCD10E1F-333F-A9DE-58C8-A31D599C645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51E8415B-71A5-E6A1-612A-E68F57A3EE9C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A725E78-44B3-000F-ECAF-5A690EF6CDE6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338F7CF-26E7-2BC5-898F-CB7348FA293C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FA2BB250-B944-AD48-3064-584CDCE1CC4F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71121A9B-8610-F174-928A-90F9C41E45C8}"/>
              </a:ext>
            </a:extLst>
          </p:cNvPr>
          <p:cNvSpPr/>
          <p:nvPr/>
        </p:nvSpPr>
        <p:spPr>
          <a:xfrm>
            <a:off x="3034504" y="1871757"/>
            <a:ext cx="630548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10314E0-F745-A649-EE0E-9B8EEC86082F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340D013-3FF3-8BA9-563C-4FF6FB5EF3E5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3E1FC904-A269-06EF-4460-2DB2A2FA8901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75C83BAC-CFA6-ECDA-B55B-67DE6150F49F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EAAB37-E052-2B15-E2A8-70669F27A28F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1402A4E9-2E36-8AED-EB56-5B052E987A01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32F8030C-F505-CB64-289F-E6BC80280459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02F0F1B-015B-538F-1EA2-BA728803F3B9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6C7DAAF-D1B0-B6F8-EFC6-77B7732C9B12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103F6384-C353-8B3F-4BB5-4F0F3BC59BBE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C09795-E344-7633-B800-B2B02DED9011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46972-D5FD-2C31-E441-A4AEC249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8ABACB12-06C8-E9A5-2862-3CB800B0852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77CEA5B-44F9-63D9-8543-A67318B8733F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BCA00462-F6C7-FD6F-8350-B4A1F1019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3B50C01-5CEA-93F3-4E8D-A581476BA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AE9318A-EE93-4794-FDC1-35B320B41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EEFC735-7116-8DB5-D5E5-27A05946BECC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B42217-C83A-90CF-F381-731DFAB096BF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878DF66A-29BC-A3BE-5AA8-1E3811F2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61DD030F-81FC-D3AB-0F6E-71CFC0315A73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5184CCA-C0CC-883F-7382-664EAA2F676F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B5F120-DB50-8391-34C5-FFE10230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688761A9-B5B2-7C40-1593-708DF3341FEC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AEE582E-465A-F142-7796-EA455D269F20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27792CE-A4AF-D09F-3F88-A9F1A7F72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6E6A65CF-8A9D-C31A-3A4E-86FEDCD653B6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E0DFC3-F6AE-AAE8-6286-C4E01DB17FE3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CB9B43-284F-0062-46BF-2C03776130D0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636898-A816-86A4-9B00-40813C9F544A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2918D1EC-01D7-F5C3-48CE-6E5CCC2F9CF1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A67B4983-4D07-D1C0-4BB6-4DF8B8A41A08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474FF0-0ADF-86D2-6DA0-424AC0E320F2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88747EF7-45C9-97F3-64DD-4A7ED8F8A1B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BAC2801A-C1D5-65E3-9BAD-AEBBBEF5E50D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8187E73-A77D-7713-100D-413070B24C40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C0FA2B2-375A-BEDA-08D6-14F356D1588A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409EA432-6304-272D-FBB8-10979AEF5179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F6CE551F-FFDF-EA83-1129-6E921F2B4F7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AB3C02-E3ED-2EA0-8C7A-89F2C06B3E9D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8047F52-7A57-6C7E-7EF6-FDD65E1D56E1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C345D4AE-CD90-E656-16F5-D0509CDC6A5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52E1D60E-116F-5CC9-134E-D69E40F248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6635492-0DEC-3437-675F-B23E053E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1011FE1C-75F8-569E-AAF7-8101DC732E53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B85665A-24D8-1377-AC76-F43B7CD1F1F6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0866DB4-1E03-9036-CB4F-A9911495BDAB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9C240DC-A67E-2ACD-3817-3F137DD580BA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D103558-92F0-3C2F-4786-5D9B7D3F6F97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FB281CB9-F562-A7E0-26A6-7D4DFEC92869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9515FA3-3E3E-184E-FACF-A0CC5CB60AA8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6DAEA97B-2DDC-5A0C-6A6B-4516E8B51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86339EF5-A98B-F92D-795F-122B09771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ADE996E-349C-1FE9-722C-EE17565C5CEB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FCDC4B46-53D6-FDBD-3B15-5AA81B82F909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8F22909E-BEE1-E7F4-E29C-716E8E51D690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200BC15-9227-8CF9-8025-624EE15CF971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4E9C8EA-D099-3212-C911-BDAFA9B9F8EE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EAC024EB-8C0B-E17C-7A13-31D23B35D311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08659452-3A49-2540-1C3A-F5707E9299AB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FA5EB68-7A2E-4BC0-E697-D23F6F59D872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A44DD2-FF2E-6DA7-DC34-2FFE4895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C0911F79-6560-A21B-1E35-53DD72506535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2C7E8EC1-DF72-145C-B859-D533538C8E5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BA247C4D-202B-CA5A-207D-05C6976288D0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E60380EF-44A3-F4C4-CF49-6BFF9654502A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719A0C54-53CD-64B4-C3C3-E96887D0057A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FECC5382-55D7-E627-6862-9F81FE797C35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EC319C4B-F39F-E541-8271-5529C9A2F482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99278015-9C35-2DBD-B0A1-218CF3316625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FE6ECC4A-5E53-7935-DFA2-2F6B2EB4B698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82729FE-DBD0-6537-C18C-7AF33DB95E4A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1C9BFB9-C7C4-7908-C3F9-8C03BCD51BF2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70E89DCC-5985-2A17-C537-402660454CF2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4659E15F-32BD-D353-75D1-386FF9583524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A2A1AB61-300D-692E-8749-256A405D7DE3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F55A1C5-98F0-57BF-47EB-9F49C145229F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083DFA83-5BCB-67D8-5153-4ADD10EBF8E4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339DE350-91DC-3C1D-FB85-E5292DF2866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C17E-0614-5B34-37C8-D151DF96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D0F1685-D557-1B1C-601B-B25DD2D21470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417C2A-589B-B247-5687-C901D0496EC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9A7CFA-7694-C934-8E1D-1B030AEF6944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60DBB3D-4964-3A3F-9588-0DD97248D12F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F932E53B-506E-5E87-0529-A1115E7E51AC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F3F7B7A3-87B2-163E-C8F5-FA47A9157039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6B8B858D-F8C8-84F9-2C7E-E5190349168C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2C368F0-7C41-351B-87C5-F7FC47EC272A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A70C621-E993-DED8-E325-AE9DAB29C98E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D075A2D-6CF7-3C56-85B2-8E4BCA0B146C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B761DBE-1540-4602-C38C-2BB30073411C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370E5E5-95F2-8B25-6823-9CC4363B7CE8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6AF0EBD5-492A-F11B-0B1A-563705F0A117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55E669E7-9061-D505-4EC7-2387616D7DFE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A4F237B8-B901-62F6-D9EB-6AFBC52EB96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B556E557-766B-8615-FD17-C27728DDF4F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C29896FE-1AED-6C2A-0784-5281DC358D15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0A455124-BC92-EC4E-7FF5-78B77FBC0CFA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05A83A49-549C-3D32-5B83-E6567C42AA59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F2FF9537-5475-545D-994B-0616B3575B07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F40F9DA7-C8EA-BF8B-F1EF-3304BC35C4AD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D449B976-94BC-84EF-01C1-8654EA022C74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D20940D2-69A1-57A6-4423-8C09318EEB62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28F3DC70-2353-CF6F-C111-7B2CA063960E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02CCBBF4-44AB-0D74-CE4C-72AEBCB0327F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60F650-98B8-6945-AF9F-D096D27F0DC0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E713C-E0AD-361A-C6F5-3B0CF0D82E81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7E8E668-10F5-4FE8-AB40-AC00569D051A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B02BFB68-F18D-BADC-9FFD-83CED33EAF19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20005A1E-B83F-DD51-AF0F-CD77F0A91B08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579FED65-17F0-968E-4609-92B8B68534D8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1768343E-FF50-881B-8047-986C1775296A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CA59F29D-C827-3CCE-28FD-AFB2BB69279E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3A0C01FA-730D-9001-24B4-F5E7FD0CCE6F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538B8FE4-D3E7-BC9D-F5AC-D9EDB17CADE5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63F0B2DC-6C1F-FA49-1A09-59264C79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8163F14F-7F37-80A7-ABAC-39A739753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8F00088E-9327-7352-F07F-A794B5F71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2227DD08-C950-777D-BCED-DE3F4DD1B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060F0730-18D8-B82A-2FDC-23EE7C5ED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AC1FDD40-0270-B243-A91D-01F564149422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F5053026-BFE1-9216-6780-F0F6DB210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FF60138B-C4A8-11DC-019B-89A48C0E4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615A8A5F-FA70-FC94-7BB3-AA8CBD4B16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6D902336-1AEE-30F7-C8BE-9D4BB4852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B6B3BE97-B5CB-B36B-3EA9-288BE839E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025D339C-8DB7-998E-040C-40F242933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43BA6819-D959-203F-1845-3945D4099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7E33CE36-9E60-0B2A-EEF8-7636C8EC2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21B5907C-B48A-BC08-9445-B3105832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7D98970B-4893-7140-1F56-E4B55A3BE18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795CF2E9-B1C8-7CC9-E063-E90E48D29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20AAF213-FD97-9C50-66B5-B62E3A8C15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C3703815-360B-1581-54D6-F036BDE59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D3E39091-4020-9416-4813-5F197E3D7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8D96DC23-F57F-916B-72F9-883B0E6E20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86AC9B87-9B48-8803-9435-EB4D8A35F1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3E601F71-1D92-D3CA-02B1-6775A6578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06FFDE4-03A3-E30F-745B-FF6995BDBA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BFE2261-B117-C0C3-5782-2DBBCEC23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32FFFD5F-2A30-7117-94E4-A1E2E844A417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E34931C2-2B47-CD31-E5EE-0E58EB571A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927F14F1-A23A-325F-3E0B-36AE1BE8E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5DEE1246-30B8-0E53-2CEF-63FA1978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DE424ABA-97D0-FC8E-1B98-EC6C632E4F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62D8C766-3F17-167B-02CF-5918AB5E4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F2451D1C-5328-4984-4548-2C586BAAE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403158B1-ABB5-8DA3-57FB-02AAF6DB5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2B80DE45-4FD7-936E-E466-AD8A3F70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9DC3B41-1403-4CBF-3030-F29F204A0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18CC69F6-3412-D4D6-74B0-70B689A6266B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18792862-90BF-0952-8F2A-3B1F73AC0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C52A7552-9D3B-0CA5-3ABD-E002A2335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FB1B5E0A-9C28-E315-79CA-BFBCCCDB5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77BA8E3E-C2BD-FF17-785E-1D65B987D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BB4AF1B2-712E-465A-5CAE-B1979040A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2E781821-AFF2-A354-3A3F-7C3AB46C7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E46C0B26-7848-07C9-2CED-729C6836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19FE9C52-BBA7-49F4-A64A-C03B37309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973582B4-7812-40B3-0CD4-E7DB0724E4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839220CE-41C6-BE8E-7C22-C72A4473F482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3E02B019-7421-CD1A-A370-FD535EC08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97EFCEAC-D4A9-7360-20A6-C14DCADB1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3BDCE62D-9B1B-66B1-E40A-B82FE7FE4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D3E2ACCC-9199-298F-9665-B1CBF4F75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1830CE88-8CC8-C6B0-D9F7-5EB218600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B2A6B4A9-FC63-3BFC-1C21-736DCD696D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BF989475-9054-239E-81FD-9CA58FA4B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D14E881E-FD48-1B0E-CD06-CC3D676F89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50548EB4-5270-1254-EAA1-C7A45C56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66D11B81-62AF-0EE9-119D-116FBD4FA373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F5E6ACBB-65CD-406C-1ECD-7AC262ABE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AD2BDB2-8E74-B4C4-D1CA-9EE637FFF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EFD37ADD-B5B1-38DD-9DE7-10D6DD0B4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EA23DF37-98BC-B8B5-7F5B-8B419BF16F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F5583D5B-4E2D-F81F-762B-2D00DBA29C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53E6D8EC-127D-94D3-689F-BE3E3B36C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151F15BD-EC80-42E9-0B53-6EF83D2B9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7486EFDE-9852-51C6-60B5-4BE3134D71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15204BE1-B8FD-DA25-4E95-322F14C13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FE1C036C-DE39-3B85-7062-C46B9D320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FCCDECEB-16FD-EFCF-2BA9-6D451A5B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BC117D9B-51B7-4B42-D7B5-02D602FEBF80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292EB9E5-0A9C-8013-7097-783CF6CF7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9518BC1F-7826-267A-C5E1-57E93A64B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1B02E7B0-B1BC-9E7F-070B-1FCD6EF2C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4852A5D1-5A08-9781-DD0E-CC9849ABEA3E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01EBA158-057E-31D3-1243-21BCA9DCD4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08E577D9-3441-9B2D-0A3E-308D17D1B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0392F574-2860-0026-79B2-458E643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2860FB19-27E9-7E30-A74E-890D7EA75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371CD4DD-6678-58AC-D793-EBCFEAF5C3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2BC85952-A870-5046-A136-B1518390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80A9F650-3B90-A8AC-48D9-E610BBE3A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C281871C-8E63-D1E9-5CBA-8A6ADE1A04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2ACBEDEA-85FC-FEA8-9A03-8EBC73954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A2394C36-D887-4B5C-4A01-52D4775B4509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6D4323C3-83B2-43C2-BB2C-61AEF45AC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8813A2A7-30A8-2F28-DAEE-FE1B1D72F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F4BE8B2C-5BA3-5A78-3E52-449BEE9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AEA8BC8D-ABB8-8EA2-E781-E0060EA74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F6503D8-0F38-BD62-2560-EE6B63B34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4A67E247-6AB6-5BE7-D482-75309CC5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645139E5-913C-6318-C101-CFE0A7EF9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CDE86EAC-ACC4-168D-0335-9254B97D7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9C09A3AD-FC60-CC7E-2885-865CCDB3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DECA5F45-9BBE-FF5E-3F83-927265E6524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6B5980CA-CEB3-B11B-5A24-8A2F0668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88CB1720-22B7-2428-E89C-C44221D90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E63F1CE6-1D47-D984-EB30-45B9AF022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1DEEA151-2F4C-86CF-CDB8-43BC739CE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2A460253-E207-B72F-61E4-FFC137433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02B4C841-47F5-8B07-8896-03F168CFB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94D9178-0119-38E6-8C92-87AD61005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1C2C8CD5-62A0-904C-2414-0BF7A2A74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EE9642C2-375F-6917-A761-3ECAA3D9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C0B56DC-8C4F-9CC0-E521-B051F572E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12419157-FFDF-7C4E-10ED-E073B058086E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381845D0-927A-30AB-87B2-D5C615269A98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31AA4112-0D51-98FE-4BA5-F0C250A76C70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10466EE7-6309-8000-5FB9-E0889D707AED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9144351-7941-CA8C-AA67-664C0378B648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46F2925C-9C9D-2041-C6A2-C1B4B521A816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8988DB90-FF26-6161-F75E-F1DE037211D4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7704908-72FF-38A9-9986-751034838D03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DD0E0F18-A5B3-1B5D-F53C-49B7008DE935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BA9A88A6-D890-143E-A58B-E8DEC6D85FB4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sp>
        <p:nvSpPr>
          <p:cNvPr id="618" name="직사각형 310">
            <a:extLst>
              <a:ext uri="{FF2B5EF4-FFF2-40B4-BE49-F238E27FC236}">
                <a16:creationId xmlns:a16="http://schemas.microsoft.com/office/drawing/2014/main" id="{A46FE7AD-5E50-BBE9-38D0-A27F6C3BCF93}"/>
              </a:ext>
            </a:extLst>
          </p:cNvPr>
          <p:cNvSpPr/>
          <p:nvPr/>
        </p:nvSpPr>
        <p:spPr>
          <a:xfrm>
            <a:off x="2016488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9" name="직사각형 310">
            <a:extLst>
              <a:ext uri="{FF2B5EF4-FFF2-40B4-BE49-F238E27FC236}">
                <a16:creationId xmlns:a16="http://schemas.microsoft.com/office/drawing/2014/main" id="{99EDCD7E-9D2F-0175-C218-2EDAC35BB5B0}"/>
              </a:ext>
            </a:extLst>
          </p:cNvPr>
          <p:cNvSpPr/>
          <p:nvPr/>
        </p:nvSpPr>
        <p:spPr>
          <a:xfrm>
            <a:off x="3625409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들어 올린 후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0" name="직사각형 310">
            <a:extLst>
              <a:ext uri="{FF2B5EF4-FFF2-40B4-BE49-F238E27FC236}">
                <a16:creationId xmlns:a16="http://schemas.microsoft.com/office/drawing/2014/main" id="{5A3C9A0B-FC5D-7821-3C88-B1F5311F30A2}"/>
              </a:ext>
            </a:extLst>
          </p:cNvPr>
          <p:cNvSpPr/>
          <p:nvPr/>
        </p:nvSpPr>
        <p:spPr>
          <a:xfrm>
            <a:off x="5237168" y="1181458"/>
            <a:ext cx="1072057" cy="144000"/>
          </a:xfrm>
          <a:prstGeom prst="rect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621" name="직사각형 310">
            <a:extLst>
              <a:ext uri="{FF2B5EF4-FFF2-40B4-BE49-F238E27FC236}">
                <a16:creationId xmlns:a16="http://schemas.microsoft.com/office/drawing/2014/main" id="{FB317A64-75AB-BF79-C9ED-98FABF56ED5F}"/>
              </a:ext>
            </a:extLst>
          </p:cNvPr>
          <p:cNvSpPr/>
          <p:nvPr/>
        </p:nvSpPr>
        <p:spPr>
          <a:xfrm>
            <a:off x="2016488" y="1420520"/>
            <a:ext cx="1070056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2" name="직사각형 310">
            <a:extLst>
              <a:ext uri="{FF2B5EF4-FFF2-40B4-BE49-F238E27FC236}">
                <a16:creationId xmlns:a16="http://schemas.microsoft.com/office/drawing/2014/main" id="{EDD7466C-31B0-DA21-CC03-F8875BBDED70}"/>
              </a:ext>
            </a:extLst>
          </p:cNvPr>
          <p:cNvSpPr/>
          <p:nvPr/>
        </p:nvSpPr>
        <p:spPr>
          <a:xfrm>
            <a:off x="5237168" y="1421431"/>
            <a:ext cx="1072057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18B700B5-4DD4-D417-DBEC-D0D8A789D2D3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7" name="직사각형 310">
            <a:extLst>
              <a:ext uri="{FF2B5EF4-FFF2-40B4-BE49-F238E27FC236}">
                <a16:creationId xmlns:a16="http://schemas.microsoft.com/office/drawing/2014/main" id="{919F7F9A-EB05-F7B6-80E1-6E22F69E2468}"/>
              </a:ext>
            </a:extLst>
          </p:cNvPr>
          <p:cNvSpPr/>
          <p:nvPr/>
        </p:nvSpPr>
        <p:spPr>
          <a:xfrm>
            <a:off x="2016487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9" name="직사각형 310">
            <a:extLst>
              <a:ext uri="{FF2B5EF4-FFF2-40B4-BE49-F238E27FC236}">
                <a16:creationId xmlns:a16="http://schemas.microsoft.com/office/drawing/2014/main" id="{DD7FADFD-2C9E-7679-B9DB-671BF55FC7E7}"/>
              </a:ext>
            </a:extLst>
          </p:cNvPr>
          <p:cNvSpPr/>
          <p:nvPr/>
        </p:nvSpPr>
        <p:spPr>
          <a:xfrm>
            <a:off x="8450450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7" name="직사각형 310">
            <a:extLst>
              <a:ext uri="{FF2B5EF4-FFF2-40B4-BE49-F238E27FC236}">
                <a16:creationId xmlns:a16="http://schemas.microsoft.com/office/drawing/2014/main" id="{A89CAACC-A3AA-5167-FCC4-0504339BA6B2}"/>
              </a:ext>
            </a:extLst>
          </p:cNvPr>
          <p:cNvSpPr/>
          <p:nvPr/>
        </p:nvSpPr>
        <p:spPr>
          <a:xfrm>
            <a:off x="3949490" y="1636704"/>
            <a:ext cx="1287137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1-3]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위치 표시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8" name="직사각형 310">
            <a:extLst>
              <a:ext uri="{FF2B5EF4-FFF2-40B4-BE49-F238E27FC236}">
                <a16:creationId xmlns:a16="http://schemas.microsoft.com/office/drawing/2014/main" id="{8A0EAD5D-C766-630F-4FF2-B5152AC29D3D}"/>
              </a:ext>
            </a:extLst>
          </p:cNvPr>
          <p:cNvSpPr/>
          <p:nvPr/>
        </p:nvSpPr>
        <p:spPr>
          <a:xfrm>
            <a:off x="5236627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위치에 창과 함께 용이 낙하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3" name="직사각형 310">
            <a:extLst>
              <a:ext uri="{FF2B5EF4-FFF2-40B4-BE49-F238E27FC236}">
                <a16:creationId xmlns:a16="http://schemas.microsoft.com/office/drawing/2014/main" id="{5EC18D51-36BA-4152-9A27-B7F6640EBC0A}"/>
              </a:ext>
            </a:extLst>
          </p:cNvPr>
          <p:cNvSpPr/>
          <p:nvPr/>
        </p:nvSpPr>
        <p:spPr>
          <a:xfrm>
            <a:off x="2016488" y="1636748"/>
            <a:ext cx="1608921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4" name="직사각형 310">
            <a:extLst>
              <a:ext uri="{FF2B5EF4-FFF2-40B4-BE49-F238E27FC236}">
                <a16:creationId xmlns:a16="http://schemas.microsoft.com/office/drawing/2014/main" id="{23D541C1-710B-B615-EA49-B8B77207A205}"/>
              </a:ext>
            </a:extLst>
          </p:cNvPr>
          <p:cNvSpPr/>
          <p:nvPr/>
        </p:nvSpPr>
        <p:spPr>
          <a:xfrm>
            <a:off x="2016488" y="1888703"/>
            <a:ext cx="321756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직사각형 310">
            <a:extLst>
              <a:ext uri="{FF2B5EF4-FFF2-40B4-BE49-F238E27FC236}">
                <a16:creationId xmlns:a16="http://schemas.microsoft.com/office/drawing/2014/main" id="{EE8F919F-5396-9026-7B97-C1E86CCF3CD8}"/>
              </a:ext>
            </a:extLst>
          </p:cNvPr>
          <p:cNvSpPr/>
          <p:nvPr/>
        </p:nvSpPr>
        <p:spPr>
          <a:xfrm>
            <a:off x="8454468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꽂힌 창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51A21-A1C9-1B1C-3968-2E6C230AE048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C490F-1D06-2BCD-BD58-1398A24A46B2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9FCFC2FC-204A-86C0-4AE3-BC11136402C3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2543EE5-2F4D-C4AF-224C-EF5D4852A8B7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F8E0070A-2B22-9298-A561-42022EE43DCB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2FECC14-EC14-CEE4-4325-A4D5443FE4BE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D3627B4-2E23-8ACE-DB88-1616627125A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D3516-CD05-A996-9638-9CA14B02A80C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직사각형 310">
            <a:extLst>
              <a:ext uri="{FF2B5EF4-FFF2-40B4-BE49-F238E27FC236}">
                <a16:creationId xmlns:a16="http://schemas.microsoft.com/office/drawing/2014/main" id="{41A13D55-BD8B-495C-DF0E-3A9860664879}"/>
              </a:ext>
            </a:extLst>
          </p:cNvPr>
          <p:cNvSpPr/>
          <p:nvPr/>
        </p:nvSpPr>
        <p:spPr>
          <a:xfrm>
            <a:off x="5236626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7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2423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7430</TotalTime>
  <Words>2229</Words>
  <Application>Microsoft Office PowerPoint</Application>
  <PresentationFormat>와이드스크린</PresentationFormat>
  <Paragraphs>519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250</cp:revision>
  <dcterms:created xsi:type="dcterms:W3CDTF">2025-06-06T11:22:44Z</dcterms:created>
  <dcterms:modified xsi:type="dcterms:W3CDTF">2025-07-13T11:32:31Z</dcterms:modified>
</cp:coreProperties>
</file>